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65" r:id="rId5"/>
    <p:sldId id="266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5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DCB2-2D11-47D6-AC86-D0A7DEE927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9BF75D-BF3E-4F16-91CD-78F40AFF7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3F948-B0F6-4340-AD1A-84746AB33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613C4-2116-42A5-BB99-5B641DAE4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A9354-C3C0-4085-9B62-952DF7A3C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26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F0655-9BC2-4504-805C-4C497DB96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2B9611-64A6-498C-A8BB-6A90727EE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10CEF-1BA4-4FCF-A62B-BE5144102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C1969-32EB-4A8B-9EC4-63A0BB4C8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848A6-02E7-4F8D-86DD-A088F51EF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7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FDA652-614E-4EA0-B4CF-3ABC8F12D4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AA76DE-A5E3-4186-A8B3-884A4DE96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43DCB-4495-4DF9-906F-FC3E96AFF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63BE1-B6BD-47E4-B2EA-C5EC68EB6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05DB5-7CBB-4037-B049-0B97B49F1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182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F2C67-8D9A-4478-9DED-EF7E4EA4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56F50-120F-46A9-A4F2-AA1F45743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3415E-5BEB-488A-86E7-DF38878E5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836A8-902F-4A6A-9D75-45B3913C8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7B9F4-9768-4D1F-8F96-A222A7CF4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11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5D3C7-F482-45DE-8C08-55AC05412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2813A-5AA6-4721-B754-E0AA51A06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814DC-94E0-4004-923B-1ADAE7AB5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9C53A-9655-47D7-9843-9E05D23B5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770D1-3503-4BA1-9DB4-99DE401BB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84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4EF77-B704-40D2-AD83-18DEC6FEB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13526-25E3-4E7A-916D-865B653DF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9F3C6-AD0E-4F59-ABBF-FED7B1E9C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794EDA-AAA2-4F03-92F6-D5CA2DC61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EFF561-DFD0-47F8-8FB3-40D2A2820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0F961C-F0BD-432A-993C-C46A163B2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132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904A5-E93A-4E30-8441-E0E74080B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41B48-BCF1-47F1-921D-E0C390248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6467F1-4F00-409D-97C8-F5553B5383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C2E3D9-F426-4778-B34F-984A3676A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0DDA98-BB57-4BAF-81EA-02120803EE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479161-27E2-4A89-A4B6-2E995154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A5A8C6-E0C4-4A5F-816C-4027E3BD9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B56143-BBAB-4C38-9EAD-EC77FBE12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33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5973D-2DC1-4AF0-9613-BFBEDAC5B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AD81AE-0973-48C8-AA3C-D038E1B6A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854E1F-9FA5-46D6-8194-02AFD99E2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D9AEF7-4BD6-4D5F-BE1F-D54464867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5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410106-841A-4ABF-BD16-8293A29BA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676A7F-088A-49B7-B2EA-D7261E5E8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C8098-1409-4E21-B241-9E5761DDB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83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C647-9A7A-4CA4-BACD-74223007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8FB44-AEDB-444B-82F7-B07981B65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8C1297-C337-448B-9506-11EF7E87C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0C199-F131-4DDA-BD86-F0C2104A3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79C5F9-2EC9-49BF-B6F4-B13F18C1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A785C-2763-4305-8EB3-6C8B6468E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08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BEEDB-382B-49AB-86F2-01EDF2755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B33C46-BED8-4F42-896D-C51465D08B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EE098C-FD0C-484B-BAED-DE1CE6BD59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AE2F0-8202-42FF-841C-C69CF52FB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330DF2-B5D0-4677-A76C-2A3D59827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64F9E-332D-4053-833D-3E45BBC82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075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3003BC-5349-4061-AF0E-205E33042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50058-F5F2-448D-BA17-F73925049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EC7C4-9110-4574-ABC5-3333C3C6FB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3E56C-0273-4BD0-BF81-6E5CF126A4E1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71F19-4510-44D4-9FEB-FC459A6B28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3A196-592F-4616-A35C-B2D29F773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F104B-135C-478D-A361-0998EF7E4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7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5A1EFB-A788-434E-97DF-C5ECD956E6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26"/>
          <a:stretch/>
        </p:blipFill>
        <p:spPr>
          <a:xfrm>
            <a:off x="0" y="0"/>
            <a:ext cx="12192000" cy="65407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E21F88-6CEF-4037-BEA9-1E9C00D6173D}"/>
              </a:ext>
            </a:extLst>
          </p:cNvPr>
          <p:cNvSpPr txBox="1"/>
          <p:nvPr/>
        </p:nvSpPr>
        <p:spPr>
          <a:xfrm>
            <a:off x="0" y="6540759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Top Part of the UFO Website</a:t>
            </a:r>
          </a:p>
        </p:txBody>
      </p:sp>
    </p:spTree>
    <p:extLst>
      <p:ext uri="{BB962C8B-B14F-4D97-AF65-F5344CB8AC3E}">
        <p14:creationId xmlns:p14="http://schemas.microsoft.com/office/powerpoint/2010/main" val="3146828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F8A31F-27F3-4E67-889A-4DFBE76388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30"/>
          <a:stretch/>
        </p:blipFill>
        <p:spPr>
          <a:xfrm>
            <a:off x="0" y="0"/>
            <a:ext cx="12192000" cy="65267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79F82ED-AB11-45AA-9C0F-E39605177570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Enhanced Dynamic Table – Return Sightings that were shaped like a “disk” for the entire dataset.</a:t>
            </a:r>
          </a:p>
        </p:txBody>
      </p:sp>
    </p:spTree>
    <p:extLst>
      <p:ext uri="{BB962C8B-B14F-4D97-AF65-F5344CB8AC3E}">
        <p14:creationId xmlns:p14="http://schemas.microsoft.com/office/powerpoint/2010/main" val="1249470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C8F7D1-B773-4EAF-955A-B28FEB4C75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98"/>
          <a:stretch/>
        </p:blipFill>
        <p:spPr>
          <a:xfrm>
            <a:off x="0" y="0"/>
            <a:ext cx="12192000" cy="65220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5B10E6-FA96-4A2A-815C-0E4965FC22BB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Initial Dynamic Table with a Date Search Option</a:t>
            </a:r>
          </a:p>
        </p:txBody>
      </p:sp>
    </p:spTree>
    <p:extLst>
      <p:ext uri="{BB962C8B-B14F-4D97-AF65-F5344CB8AC3E}">
        <p14:creationId xmlns:p14="http://schemas.microsoft.com/office/powerpoint/2010/main" val="872358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2D1E48-A5DD-4623-BE06-F94B0B642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66"/>
          <a:stretch/>
        </p:blipFill>
        <p:spPr>
          <a:xfrm>
            <a:off x="0" y="0"/>
            <a:ext cx="12192000" cy="651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463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FAC05-4F52-4382-91E2-71896A9ED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2145F-CD84-40C7-BDD2-907D18BB3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6260D6-FC6B-4071-B85B-2FA0030949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-4207"/>
            <a:ext cx="12192000" cy="6492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BA0678-EF3B-4B6D-8E4F-D619282D9E5F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Enhanced Dynamic Table with a Multi-Layer Search Criteria.</a:t>
            </a:r>
          </a:p>
        </p:txBody>
      </p:sp>
    </p:spTree>
    <p:extLst>
      <p:ext uri="{BB962C8B-B14F-4D97-AF65-F5344CB8AC3E}">
        <p14:creationId xmlns:p14="http://schemas.microsoft.com/office/powerpoint/2010/main" val="3975611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FAC05-4F52-4382-91E2-71896A9ED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2145F-CD84-40C7-BDD2-907D18BB3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6260D6-FC6B-4071-B85B-2FA0030949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-4207"/>
            <a:ext cx="12192000" cy="6492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BA0678-EF3B-4B6D-8E4F-D619282D9E5F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Enhanced Dynamic Table with a Multi-Layer Search Criteria. Please note the input tips.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62D901-609F-47C4-85D5-2B43BB240F33}"/>
              </a:ext>
            </a:extLst>
          </p:cNvPr>
          <p:cNvSpPr txBox="1"/>
          <p:nvPr/>
        </p:nvSpPr>
        <p:spPr>
          <a:xfrm>
            <a:off x="191278" y="1775943"/>
            <a:ext cx="2859832" cy="445070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790EC6-A791-45E5-A848-3BF2D3736E15}"/>
              </a:ext>
            </a:extLst>
          </p:cNvPr>
          <p:cNvSpPr txBox="1"/>
          <p:nvPr/>
        </p:nvSpPr>
        <p:spPr>
          <a:xfrm>
            <a:off x="438540" y="1033629"/>
            <a:ext cx="33310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highlight>
                  <a:srgbClr val="FFFF00"/>
                </a:highlight>
                <a:latin typeface="Gill Sans Nova" panose="020B0602020104020203" pitchFamily="34" charset="0"/>
              </a:rPr>
              <a:t>  </a:t>
            </a:r>
            <a:r>
              <a:rPr lang="en-US" sz="1000" b="1" dirty="0">
                <a:highlight>
                  <a:srgbClr val="FFFF00"/>
                </a:highlight>
                <a:latin typeface="Ink Free" panose="03080402000500000000" pitchFamily="66" charset="0"/>
              </a:rPr>
              <a:t>The criteria format must match the data format in the table to get a return. Please note that the data in the table is in lowercase AND the search filter is case sensitive</a:t>
            </a:r>
            <a:r>
              <a:rPr lang="en-US" sz="1000" dirty="0">
                <a:highlight>
                  <a:srgbClr val="FFFF00"/>
                </a:highlight>
                <a:latin typeface="Gill Sans Nova" panose="020B0602020104020203" pitchFamily="34" charset="0"/>
              </a:rPr>
              <a:t>.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60A5376-9DAC-494A-999E-F25183A76E34}"/>
              </a:ext>
            </a:extLst>
          </p:cNvPr>
          <p:cNvCxnSpPr>
            <a:cxnSpLocks/>
          </p:cNvCxnSpPr>
          <p:nvPr/>
        </p:nvCxnSpPr>
        <p:spPr>
          <a:xfrm flipV="1">
            <a:off x="783771" y="3412354"/>
            <a:ext cx="3251719" cy="112943"/>
          </a:xfrm>
          <a:prstGeom prst="straightConnector1">
            <a:avLst/>
          </a:prstGeom>
          <a:ln w="31750" cap="flat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1486C84-E33C-4AE4-9B00-6A245A473D11}"/>
              </a:ext>
            </a:extLst>
          </p:cNvPr>
          <p:cNvCxnSpPr>
            <a:cxnSpLocks/>
          </p:cNvCxnSpPr>
          <p:nvPr/>
        </p:nvCxnSpPr>
        <p:spPr>
          <a:xfrm flipV="1">
            <a:off x="746449" y="4742292"/>
            <a:ext cx="4884575" cy="281506"/>
          </a:xfrm>
          <a:prstGeom prst="straightConnector1">
            <a:avLst/>
          </a:prstGeom>
          <a:ln w="317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7BCD4A5-44C2-4D5A-927D-66B90B15BF96}"/>
              </a:ext>
            </a:extLst>
          </p:cNvPr>
          <p:cNvCxnSpPr>
            <a:cxnSpLocks/>
          </p:cNvCxnSpPr>
          <p:nvPr/>
        </p:nvCxnSpPr>
        <p:spPr>
          <a:xfrm flipV="1">
            <a:off x="746449" y="4001294"/>
            <a:ext cx="4422710" cy="277287"/>
          </a:xfrm>
          <a:prstGeom prst="straightConnector1">
            <a:avLst/>
          </a:prstGeom>
          <a:ln w="317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D63200D-9C2E-47F3-B2A8-BC826CAF3BC0}"/>
              </a:ext>
            </a:extLst>
          </p:cNvPr>
          <p:cNvCxnSpPr>
            <a:cxnSpLocks/>
          </p:cNvCxnSpPr>
          <p:nvPr/>
        </p:nvCxnSpPr>
        <p:spPr>
          <a:xfrm flipV="1">
            <a:off x="908179" y="5551714"/>
            <a:ext cx="5352660" cy="233253"/>
          </a:xfrm>
          <a:prstGeom prst="straightConnector1">
            <a:avLst/>
          </a:prstGeom>
          <a:ln w="317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8EF8AB7-BCDE-4D41-9B5B-A4EE83FB69A2}"/>
              </a:ext>
            </a:extLst>
          </p:cNvPr>
          <p:cNvCxnSpPr>
            <a:cxnSpLocks/>
          </p:cNvCxnSpPr>
          <p:nvPr/>
        </p:nvCxnSpPr>
        <p:spPr>
          <a:xfrm>
            <a:off x="1716833" y="2752531"/>
            <a:ext cx="1527887" cy="82502"/>
          </a:xfrm>
          <a:prstGeom prst="straightConnector1">
            <a:avLst/>
          </a:prstGeom>
          <a:ln w="317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768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3ACE00-F0DE-4F22-BD5F-F17984F442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66"/>
          <a:stretch/>
        </p:blipFill>
        <p:spPr>
          <a:xfrm>
            <a:off x="0" y="0"/>
            <a:ext cx="12192000" cy="65174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9220B3-2F5A-411B-89A3-950A5707B7BA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Enhanced Dynamic Table – Return Sightings for “</a:t>
            </a:r>
            <a:r>
              <a:rPr lang="en-US" dirty="0" err="1"/>
              <a:t>ks</a:t>
            </a:r>
            <a:r>
              <a:rPr lang="en-US" dirty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2221631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588E5E-91E5-4448-958E-B0ADE06C1E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66"/>
          <a:stretch/>
        </p:blipFill>
        <p:spPr>
          <a:xfrm>
            <a:off x="0" y="0"/>
            <a:ext cx="12192000" cy="65174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78E2A9-5738-4779-98D8-3CA6BD4690AE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Enhanced Dynamic Table – Return Sightings for the city of “</a:t>
            </a:r>
            <a:r>
              <a:rPr lang="en-US" dirty="0" err="1"/>
              <a:t>el</a:t>
            </a:r>
            <a:r>
              <a:rPr lang="en-US" dirty="0"/>
              <a:t> cajon, ca” on “1/1/2010”.</a:t>
            </a:r>
          </a:p>
        </p:txBody>
      </p:sp>
    </p:spTree>
    <p:extLst>
      <p:ext uri="{BB962C8B-B14F-4D97-AF65-F5344CB8AC3E}">
        <p14:creationId xmlns:p14="http://schemas.microsoft.com/office/powerpoint/2010/main" val="2851679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E7E295-CAD4-4A2E-B270-A056381986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26"/>
          <a:stretch/>
        </p:blipFill>
        <p:spPr>
          <a:xfrm>
            <a:off x="0" y="0"/>
            <a:ext cx="12192000" cy="65407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1971E5-9731-4DD1-A9BD-4C7574E71264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Enhanced Dynamic Table – Return Sightings for the city of “</a:t>
            </a:r>
            <a:r>
              <a:rPr lang="en-US" dirty="0" err="1"/>
              <a:t>el</a:t>
            </a:r>
            <a:r>
              <a:rPr lang="en-US" dirty="0"/>
              <a:t> cajon, ca” on “1/1/2010” that were shaped like a “triangle”.</a:t>
            </a:r>
          </a:p>
        </p:txBody>
      </p:sp>
    </p:spTree>
    <p:extLst>
      <p:ext uri="{BB962C8B-B14F-4D97-AF65-F5344CB8AC3E}">
        <p14:creationId xmlns:p14="http://schemas.microsoft.com/office/powerpoint/2010/main" val="829367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25EA42-3EBF-4093-8EE9-59B0753F4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62"/>
          <a:stretch/>
        </p:blipFill>
        <p:spPr>
          <a:xfrm>
            <a:off x="0" y="0"/>
            <a:ext cx="12192000" cy="65314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A535B3-911B-4210-ACD9-EDADBCE51AC4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Enhanced Dynamic Table – Return Sightings for my hometown, the city of “</a:t>
            </a:r>
            <a:r>
              <a:rPr lang="en-US" dirty="0" err="1"/>
              <a:t>lompoc</a:t>
            </a:r>
            <a:r>
              <a:rPr lang="en-US" dirty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3423751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167</Words>
  <Application>Microsoft Office PowerPoint</Application>
  <PresentationFormat>Widescreen</PresentationFormat>
  <Paragraphs>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Gill Sans Nova</vt:lpstr>
      <vt:lpstr>Ink Free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Christine Mitchell</dc:creator>
  <cp:lastModifiedBy>Christine Mitchell</cp:lastModifiedBy>
  <cp:revision>13</cp:revision>
  <dcterms:created xsi:type="dcterms:W3CDTF">2021-07-18T04:16:01Z</dcterms:created>
  <dcterms:modified xsi:type="dcterms:W3CDTF">2021-07-18T16:28:46Z</dcterms:modified>
</cp:coreProperties>
</file>

<file path=docProps/thumbnail.jpeg>
</file>